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421" r:id="rId2"/>
    <p:sldId id="41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29" autoAdjust="0"/>
    <p:restoredTop sz="94661" autoAdjust="0"/>
  </p:normalViewPr>
  <p:slideViewPr>
    <p:cSldViewPr snapToGrid="0">
      <p:cViewPr varScale="1">
        <p:scale>
          <a:sx n="59" d="100"/>
          <a:sy n="59" d="100"/>
        </p:scale>
        <p:origin x="72" y="4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272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D527F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EDD0E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51-4BB6-958B-2926B8D808B0}"/>
              </c:ext>
            </c:extLst>
          </c:dPt>
          <c:dPt>
            <c:idx val="14"/>
            <c:invertIfNegative val="0"/>
            <c:bubble3D val="0"/>
            <c:spPr>
              <a:solidFill>
                <a:srgbClr val="1D52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0D-4772-8132-1BC3A7DA1071}"/>
              </c:ext>
            </c:extLst>
          </c:dPt>
          <c:dPt>
            <c:idx val="17"/>
            <c:invertIfNegative val="0"/>
            <c:bubble3D val="0"/>
            <c:spPr>
              <a:solidFill>
                <a:srgbClr val="1D52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51-4BB6-958B-2926B8D80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Sheet1!$A$2:$A$26</c:f>
              <c:strCache>
                <c:ptCount val="25"/>
                <c:pt idx="0">
                  <c:v>Řecko</c:v>
                </c:pt>
                <c:pt idx="1">
                  <c:v>Rumunsko</c:v>
                </c:pt>
                <c:pt idx="2">
                  <c:v>Slovensko</c:v>
                </c:pt>
                <c:pt idx="3">
                  <c:v>Portugalsko</c:v>
                </c:pt>
                <c:pt idx="4">
                  <c:v>Estonsko</c:v>
                </c:pt>
                <c:pt idx="5">
                  <c:v>Maďarsko</c:v>
                </c:pt>
                <c:pt idx="6">
                  <c:v>Irsko</c:v>
                </c:pt>
                <c:pt idx="7">
                  <c:v>Lotyšsko</c:v>
                </c:pt>
                <c:pt idx="8">
                  <c:v>Finsko</c:v>
                </c:pt>
                <c:pt idx="9">
                  <c:v>Evropský průměr</c:v>
                </c:pt>
                <c:pt idx="10">
                  <c:v>Španělsko</c:v>
                </c:pt>
                <c:pt idx="11">
                  <c:v>Litva</c:v>
                </c:pt>
                <c:pt idx="12">
                  <c:v>Dánsko</c:v>
                </c:pt>
                <c:pt idx="13">
                  <c:v>Norsko</c:v>
                </c:pt>
                <c:pt idx="14">
                  <c:v>Česká Republika</c:v>
                </c:pt>
                <c:pt idx="15">
                  <c:v>Rakousko</c:v>
                </c:pt>
                <c:pt idx="16">
                  <c:v>Itálie</c:v>
                </c:pt>
                <c:pt idx="17">
                  <c:v>Polsko</c:v>
                </c:pt>
                <c:pt idx="18">
                  <c:v>Švýcarsko</c:v>
                </c:pt>
                <c:pt idx="19">
                  <c:v>Francie</c:v>
                </c:pt>
                <c:pt idx="20">
                  <c:v>Švédsko</c:v>
                </c:pt>
                <c:pt idx="21">
                  <c:v>Německo</c:v>
                </c:pt>
                <c:pt idx="22">
                  <c:v>Belgie</c:v>
                </c:pt>
                <c:pt idx="23">
                  <c:v>Spojené království</c:v>
                </c:pt>
                <c:pt idx="24">
                  <c:v>Nizozemí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5"/>
                <c:pt idx="0">
                  <c:v>0.60699999999999998</c:v>
                </c:pt>
                <c:pt idx="1">
                  <c:v>0.57999999999999996</c:v>
                </c:pt>
                <c:pt idx="2">
                  <c:v>0.57999999999999996</c:v>
                </c:pt>
                <c:pt idx="3">
                  <c:v>0.56999999999999995</c:v>
                </c:pt>
                <c:pt idx="4">
                  <c:v>0.54500000000000004</c:v>
                </c:pt>
                <c:pt idx="5">
                  <c:v>0.49399999999999999</c:v>
                </c:pt>
                <c:pt idx="6">
                  <c:v>0.46300000000000002</c:v>
                </c:pt>
                <c:pt idx="7">
                  <c:v>0.441</c:v>
                </c:pt>
                <c:pt idx="8">
                  <c:v>0.434</c:v>
                </c:pt>
                <c:pt idx="9">
                  <c:v>0.42</c:v>
                </c:pt>
                <c:pt idx="10">
                  <c:v>0.41099999999999998</c:v>
                </c:pt>
                <c:pt idx="11">
                  <c:v>0.40400000000000003</c:v>
                </c:pt>
                <c:pt idx="12">
                  <c:v>0.39800000000000002</c:v>
                </c:pt>
                <c:pt idx="13">
                  <c:v>0.39700000000000002</c:v>
                </c:pt>
                <c:pt idx="14">
                  <c:v>0.38500000000000001</c:v>
                </c:pt>
                <c:pt idx="15">
                  <c:v>0.38400000000000001</c:v>
                </c:pt>
                <c:pt idx="16">
                  <c:v>0.378</c:v>
                </c:pt>
                <c:pt idx="17">
                  <c:v>0.36499999999999999</c:v>
                </c:pt>
                <c:pt idx="18">
                  <c:v>0.36299999999999999</c:v>
                </c:pt>
                <c:pt idx="19">
                  <c:v>0.33500000000000002</c:v>
                </c:pt>
                <c:pt idx="20">
                  <c:v>0.32900000000000001</c:v>
                </c:pt>
                <c:pt idx="21">
                  <c:v>0.32400000000000001</c:v>
                </c:pt>
                <c:pt idx="22">
                  <c:v>0.32100000000000001</c:v>
                </c:pt>
                <c:pt idx="23">
                  <c:v>0.28799999999999998</c:v>
                </c:pt>
                <c:pt idx="24">
                  <c:v>0.26200000000000001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51-4BB6-958B-2926B8D808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3"/>
        <c:axId val="375321632"/>
        <c:axId val="375318024"/>
      </c:barChart>
      <c:catAx>
        <c:axId val="37532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5318024"/>
        <c:crosses val="autoZero"/>
        <c:auto val="1"/>
        <c:lblAlgn val="ctr"/>
        <c:lblOffset val="100"/>
        <c:noMultiLvlLbl val="0"/>
      </c:catAx>
      <c:valAx>
        <c:axId val="3753180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532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3C8B8C-F626-4479-9B50-2C9985BE8D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C40D9D-97C9-43EE-9E90-C3DECA2F21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C5DC7-0AE2-4B97-920C-AA95FC85E1D1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68B9E-1228-4503-AA3C-0367D215CA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1E3C6-DE3C-4187-9C06-16F7893349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4FF01-8D47-4A80-815F-AEF68FD6E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327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42CCA-F011-46CA-B4AE-D8CB4AFC968E}" type="datetimeFigureOut">
              <a:rPr lang="en-GB" smtClean="0"/>
              <a:t>26/11/2019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1C740-7330-441A-80F0-A683365F94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71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amble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C56C-5924-4202-A6BA-5B768B20B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4A063AF-B01A-443C-B2E6-4DC69C778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238" y="1341439"/>
            <a:ext cx="11172825" cy="4111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84657C-F77A-47AB-852E-8310CB93E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238" y="1952625"/>
            <a:ext cx="5486400" cy="411163"/>
          </a:xfrm>
        </p:spPr>
        <p:txBody>
          <a:bodyPr/>
          <a:lstStyle>
            <a:lvl1pPr marL="0" indent="0">
              <a:buFontTx/>
              <a:buNone/>
              <a:defRPr b="0" i="0" baseline="0">
                <a:latin typeface="Intrum Sans Medium" panose="00000600000000000000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10A8282-D441-4DB3-AF92-0B12ECBD36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3238" y="2363788"/>
            <a:ext cx="5486400" cy="3657600"/>
          </a:xfrm>
        </p:spPr>
        <p:txBody>
          <a:bodyPr/>
          <a:lstStyle>
            <a:lvl1pPr>
              <a:spcAft>
                <a:spcPts val="600"/>
              </a:spcAft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1A7AE7B-82EC-41DD-BF92-ECCC844E33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1142" y="1952625"/>
            <a:ext cx="5486400" cy="411163"/>
          </a:xfrm>
        </p:spPr>
        <p:txBody>
          <a:bodyPr/>
          <a:lstStyle>
            <a:lvl1pPr marL="0" indent="0">
              <a:buFontTx/>
              <a:buNone/>
              <a:defRPr b="0" i="0">
                <a:latin typeface="Intrum Sans Medium" panose="00000600000000000000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89555A75-96C1-40FC-B5B0-8824D89AF68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91142" y="2363788"/>
            <a:ext cx="5486400" cy="36576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DFC08-CC62-46EE-B401-260F82D94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0364-8DD6-48DE-8C7F-92657DDF9A44}" type="datetime1">
              <a:rPr lang="en-GB" smtClean="0"/>
              <a:t>26/11/2019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5A2DF-39D9-40CC-8F75-FEC8F2A4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46498-33C4-403E-82AC-B436F19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42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238" y="3181349"/>
            <a:ext cx="11172825" cy="243205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Intrum Sans Medium" panose="00000600000000000000" pitchFamily="5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234030" y="6090155"/>
            <a:ext cx="1724400" cy="39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2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age 1">
    <p:bg>
      <p:bgPr>
        <a:solidFill>
          <a:srgbClr val="005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3181349"/>
            <a:ext cx="11172825" cy="2840039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238" y="6207214"/>
            <a:ext cx="1246981" cy="2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86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age 2">
    <p:bg>
      <p:bgPr>
        <a:solidFill>
          <a:srgbClr val="1D52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3181349"/>
            <a:ext cx="11172825" cy="28400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238" y="6207214"/>
            <a:ext cx="1246981" cy="2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89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ag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3181349"/>
            <a:ext cx="11172825" cy="28400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238" y="6207214"/>
            <a:ext cx="1246981" cy="2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05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ag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3181349"/>
            <a:ext cx="11172825" cy="28400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238" y="6207214"/>
            <a:ext cx="1246981" cy="2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11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5">
    <p:bg>
      <p:bgPr>
        <a:solidFill>
          <a:srgbClr val="BF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3181349"/>
            <a:ext cx="11172825" cy="28400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65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6">
    <p:bg>
      <p:bgPr>
        <a:solidFill>
          <a:srgbClr val="EDD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3181349"/>
            <a:ext cx="11172825" cy="28400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240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7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3181349"/>
            <a:ext cx="11172825" cy="28400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87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8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3181349"/>
            <a:ext cx="11172825" cy="28400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676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chapter pag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449263"/>
            <a:ext cx="11172825" cy="688975"/>
          </a:xfrm>
        </p:spPr>
        <p:txBody>
          <a:bodyPr tIns="0" anchor="t" anchorCtr="0">
            <a:noAutofit/>
          </a:bodyPr>
          <a:lstStyle>
            <a:lvl1pPr algn="l">
              <a:lnSpc>
                <a:spcPct val="80000"/>
              </a:lnSpc>
              <a:defRPr sz="2800" b="0" i="0" spc="0" baseline="0">
                <a:solidFill>
                  <a:schemeClr val="bg1"/>
                </a:solidFill>
                <a:latin typeface="Intrum Sans Medium" panose="000006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1219200"/>
            <a:ext cx="11172825" cy="467995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238" y="6207214"/>
            <a:ext cx="1246981" cy="2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1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C56C-5924-4202-A6BA-5B768B20B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84657C-F77A-47AB-852E-8310CB93E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238" y="1341438"/>
            <a:ext cx="5486400" cy="4111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Intrum Sans Medium" panose="00000600000000000000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10A8282-D441-4DB3-AF92-0B12ECBD36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3238" y="1742768"/>
            <a:ext cx="5486400" cy="44786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1A7AE7B-82EC-41DD-BF92-ECCC844E33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1142" y="1341438"/>
            <a:ext cx="5486400" cy="4111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Intrum Sans Medium" panose="00000600000000000000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89555A75-96C1-40FC-B5B0-8824D89AF68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91142" y="1752600"/>
            <a:ext cx="5486400" cy="4268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DFC08-CC62-46EE-B401-260F82D94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0C01-9AA8-48D9-BD4E-01189C7B072A}" type="datetime1">
              <a:rPr lang="en-GB" smtClean="0"/>
              <a:t>26/11/2019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5A2DF-39D9-40CC-8F75-FEC8F2A4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46498-33C4-403E-82AC-B436F19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999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chapter pag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449263"/>
            <a:ext cx="11172825" cy="688975"/>
          </a:xfrm>
        </p:spPr>
        <p:txBody>
          <a:bodyPr tIns="0" anchor="t" anchorCtr="0">
            <a:noAutofit/>
          </a:bodyPr>
          <a:lstStyle>
            <a:lvl1pPr algn="l">
              <a:lnSpc>
                <a:spcPct val="80000"/>
              </a:lnSpc>
              <a:defRPr sz="2800" b="0" i="0" spc="0" baseline="0">
                <a:solidFill>
                  <a:schemeClr val="bg1"/>
                </a:solidFill>
                <a:latin typeface="Intrum Sans Medium" panose="000006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1219200"/>
            <a:ext cx="11172825" cy="467995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238" y="6207214"/>
            <a:ext cx="1246981" cy="2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65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chapter pag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449263"/>
            <a:ext cx="11172825" cy="688975"/>
          </a:xfrm>
        </p:spPr>
        <p:txBody>
          <a:bodyPr tIns="0" anchor="t" anchorCtr="0">
            <a:noAutofit/>
          </a:bodyPr>
          <a:lstStyle>
            <a:lvl1pPr algn="l">
              <a:lnSpc>
                <a:spcPct val="80000"/>
              </a:lnSpc>
              <a:defRPr sz="2800" b="0" i="0" spc="0" baseline="0">
                <a:solidFill>
                  <a:schemeClr val="bg1"/>
                </a:solidFill>
                <a:latin typeface="Intrum Sans Medium" panose="000006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1219200"/>
            <a:ext cx="11172825" cy="467995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238" y="6207214"/>
            <a:ext cx="1246981" cy="2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03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chapter pag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449263"/>
            <a:ext cx="11172825" cy="688975"/>
          </a:xfrm>
        </p:spPr>
        <p:txBody>
          <a:bodyPr tIns="0" anchor="t" anchorCtr="0">
            <a:noAutofit/>
          </a:bodyPr>
          <a:lstStyle>
            <a:lvl1pPr algn="l">
              <a:lnSpc>
                <a:spcPct val="80000"/>
              </a:lnSpc>
              <a:defRPr sz="2800" b="0" i="0" spc="0" baseline="0">
                <a:solidFill>
                  <a:schemeClr val="bg1"/>
                </a:solidFill>
                <a:latin typeface="Intrum Sans Medium" panose="000006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1219200"/>
            <a:ext cx="11172825" cy="467995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238" y="6207214"/>
            <a:ext cx="1246981" cy="2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8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chapter pag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449263"/>
            <a:ext cx="11172825" cy="688975"/>
          </a:xfrm>
        </p:spPr>
        <p:txBody>
          <a:bodyPr tIns="0" anchor="t" anchorCtr="0">
            <a:noAutofit/>
          </a:bodyPr>
          <a:lstStyle>
            <a:lvl1pPr algn="l">
              <a:lnSpc>
                <a:spcPct val="80000"/>
              </a:lnSpc>
              <a:defRPr sz="2800" b="0" i="0" spc="0" baseline="0">
                <a:solidFill>
                  <a:schemeClr val="tx1"/>
                </a:solidFill>
                <a:latin typeface="Intrum Sans Medium" panose="000006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1219200"/>
            <a:ext cx="11172825" cy="467995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sz="60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238" y="6207214"/>
            <a:ext cx="1246981" cy="2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45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chapter pag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449263"/>
            <a:ext cx="11172825" cy="688975"/>
          </a:xfrm>
        </p:spPr>
        <p:txBody>
          <a:bodyPr tIns="0" anchor="t" anchorCtr="0">
            <a:noAutofit/>
          </a:bodyPr>
          <a:lstStyle>
            <a:lvl1pPr algn="l">
              <a:lnSpc>
                <a:spcPct val="80000"/>
              </a:lnSpc>
              <a:defRPr sz="2800" b="0" i="0" spc="0" baseline="0">
                <a:solidFill>
                  <a:schemeClr val="bg1"/>
                </a:solidFill>
                <a:latin typeface="Intrum Sans Medium" panose="000006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F1D64-1CF9-41DC-9169-10A2DBFD5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238" y="1219200"/>
            <a:ext cx="11172825" cy="467995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238" y="6207214"/>
            <a:ext cx="1246981" cy="2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25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layouts after this not to u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1B67F09D-E0B8-42E2-9DC0-084BA9D2B08C}"/>
              </a:ext>
            </a:extLst>
          </p:cNvPr>
          <p:cNvSpPr txBox="1"/>
          <p:nvPr userDrawn="1"/>
        </p:nvSpPr>
        <p:spPr>
          <a:xfrm>
            <a:off x="497418" y="1700216"/>
            <a:ext cx="111971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noProof="0" dirty="0">
                <a:solidFill>
                  <a:schemeClr val="bg1"/>
                </a:solidFill>
              </a:rPr>
              <a:t>Pages after this page is not</a:t>
            </a:r>
          </a:p>
          <a:p>
            <a:r>
              <a:rPr lang="en-GB" sz="4400" noProof="0" dirty="0">
                <a:solidFill>
                  <a:schemeClr val="bg1"/>
                </a:solidFill>
              </a:rPr>
              <a:t>included in the template!</a:t>
            </a:r>
          </a:p>
          <a:p>
            <a:r>
              <a:rPr lang="en-GB" sz="4400" noProof="0" dirty="0">
                <a:solidFill>
                  <a:schemeClr val="bg1"/>
                </a:solidFill>
              </a:rPr>
              <a:t>Please change layout so that </a:t>
            </a:r>
          </a:p>
          <a:p>
            <a:r>
              <a:rPr lang="en-GB" sz="4400" noProof="0" dirty="0">
                <a:solidFill>
                  <a:schemeClr val="bg1"/>
                </a:solidFill>
              </a:rPr>
              <a:t>layouts before this page is being </a:t>
            </a:r>
          </a:p>
          <a:p>
            <a:r>
              <a:rPr lang="en-GB" sz="4400" noProof="0" dirty="0">
                <a:solidFill>
                  <a:schemeClr val="bg1"/>
                </a:solidFill>
              </a:rPr>
              <a:t>used instead.</a:t>
            </a:r>
          </a:p>
        </p:txBody>
      </p:sp>
    </p:spTree>
    <p:extLst>
      <p:ext uri="{BB962C8B-B14F-4D97-AF65-F5344CB8AC3E}">
        <p14:creationId xmlns:p14="http://schemas.microsoft.com/office/powerpoint/2010/main" val="389510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C56C-5924-4202-A6BA-5B768B20B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84657C-F77A-47AB-852E-8310CB93E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238" y="1352551"/>
            <a:ext cx="3573462" cy="4111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latin typeface="Intrum Sans Medium" panose="00000600000000000000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10A8282-D441-4DB3-AF92-0B12ECBD36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3238" y="1742768"/>
            <a:ext cx="3573462" cy="4278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1A7AE7B-82EC-41DD-BF92-ECCC844E33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05192" y="1341438"/>
            <a:ext cx="3574800" cy="4111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>
                <a:latin typeface="Intrum Sans Medium" panose="00000600000000000000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89555A75-96C1-40FC-B5B0-8824D89AF68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05193" y="1742768"/>
            <a:ext cx="3573463" cy="4278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5EEC2D-38C1-44E6-9315-397CC781CD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05775" y="1341438"/>
            <a:ext cx="3574800" cy="411162"/>
          </a:xfrm>
        </p:spPr>
        <p:txBody>
          <a:bodyPr/>
          <a:lstStyle>
            <a:lvl1pPr marL="0" indent="0">
              <a:buFontTx/>
              <a:buNone/>
              <a:defRPr b="0" i="0">
                <a:latin typeface="Intrum Sans Medium" panose="00000600000000000000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13E150-9737-48FC-946C-A947210534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05775" y="1742768"/>
            <a:ext cx="3573463" cy="4278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DFC08-CC62-46EE-B401-260F82D94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96A5-1FF8-46C8-8EF6-A96CE6AA5003}" type="datetime1">
              <a:rPr lang="en-GB" smtClean="0"/>
              <a:t>26/11/2019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5A2DF-39D9-40CC-8F75-FEC8F2A4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46498-33C4-403E-82AC-B436F19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42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D46D53-9F2A-4603-80FC-B5801488F6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238" y="1341439"/>
            <a:ext cx="11172825" cy="238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Intrum Sans Medium" panose="00000600000000000000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7" y="1752601"/>
            <a:ext cx="11172826" cy="4268788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000"/>
            </a:lvl1pPr>
            <a:lvl2pPr marL="198000" indent="0">
              <a:buNone/>
              <a:defRPr sz="2000"/>
            </a:lvl2pPr>
            <a:lvl3pPr marL="396000" indent="0">
              <a:buNone/>
              <a:defRPr sz="1600"/>
            </a:lvl3pPr>
            <a:lvl4pPr marL="594000" indent="0">
              <a:buNone/>
              <a:defRPr sz="1600"/>
            </a:lvl4pPr>
            <a:lvl5pPr marL="792000" indent="0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05E-4808-4ED6-8E1B-CAE1D80B21E7}" type="datetime1">
              <a:rPr lang="en-GB" smtClean="0"/>
              <a:t>26/11/2019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04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FBC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052DC0A-A351-4FCA-AC63-2DCF79E312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236" y="1341438"/>
            <a:ext cx="11172825" cy="4679951"/>
          </a:xfrm>
        </p:spPr>
        <p:txBody>
          <a:bodyPr numCol="2" spcCol="216000"/>
          <a:lstStyle>
            <a:lvl1pPr marL="396000" indent="-396000">
              <a:lnSpc>
                <a:spcPct val="90000"/>
              </a:lnSpc>
              <a:spcAft>
                <a:spcPts val="1000"/>
              </a:spcAft>
              <a:buFont typeface="+mj-lt"/>
              <a:buAutoNum type="arabicPeriod"/>
              <a:defRPr sz="2000"/>
            </a:lvl1pPr>
            <a:lvl2pPr marL="594000" indent="-198000">
              <a:defRPr/>
            </a:lvl2pPr>
            <a:lvl3pPr marL="792000">
              <a:spcBef>
                <a:spcPts val="375"/>
              </a:spcBef>
              <a:defRPr sz="1600"/>
            </a:lvl3pPr>
            <a:lvl4pPr marL="990000">
              <a:defRPr/>
            </a:lvl4pPr>
            <a:lvl5pPr marL="1188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B743-8A74-483B-B583-8F5FCB098776}" type="datetime1">
              <a:rPr lang="en-GB" smtClean="0"/>
              <a:t>26/11/2019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56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bg>
      <p:bgPr>
        <a:solidFill>
          <a:srgbClr val="C7E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Intrum Sans Medium" panose="000006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1242D2-1FB5-47D7-BE87-DBAE271F7B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237" y="1243914"/>
            <a:ext cx="9288463" cy="4777475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sz="4500" b="1"/>
            </a:lvl1pPr>
            <a:lvl2pPr>
              <a:defRPr sz="4500"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53D9-1ACA-4A0B-89DC-CCC44CD825BE}" type="datetime1">
              <a:rPr lang="en-GB" smtClean="0"/>
              <a:t>26/11/2019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39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C0E03B-9928-4F80-ACE9-54D7A687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5611-60C2-4179-8480-8DA557C2B20A}" type="datetime1">
              <a:rPr lang="en-GB" smtClean="0"/>
              <a:t>26/11/2019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77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bg>
      <p:bgPr>
        <a:solidFill>
          <a:srgbClr val="7C7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D47043-F9D1-4130-A91E-FE8E0637D8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3054000" y="2737557"/>
            <a:ext cx="6084000" cy="138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8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238" y="1219200"/>
            <a:ext cx="11172825" cy="1562100"/>
          </a:xfrm>
        </p:spPr>
        <p:txBody>
          <a:bodyPr tIns="0" anchor="t" anchorCtr="0">
            <a:noAutofit/>
          </a:bodyPr>
          <a:lstStyle>
            <a:lvl1pPr algn="l">
              <a:lnSpc>
                <a:spcPct val="95000"/>
              </a:lnSpc>
              <a:defRPr sz="6000" b="1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238" y="3181349"/>
            <a:ext cx="11172825" cy="243205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Intrum Sans Medium" panose="00000600000000000000" pitchFamily="5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B64F1-B5C1-4FC2-957C-11F73CF55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234030" y="6090155"/>
            <a:ext cx="1724400" cy="39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441325"/>
            <a:ext cx="11172825" cy="6969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7" y="1952625"/>
            <a:ext cx="11172826" cy="4068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Edit Master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04000" y="6356351"/>
            <a:ext cx="158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242B2511-AED6-46FC-8023-62275F528F97}" type="datetime1">
              <a:rPr lang="en-GB" smtClean="0"/>
              <a:t>26/11/2019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715" y="6356351"/>
            <a:ext cx="428636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6379" y="6356351"/>
            <a:ext cx="32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B22E96-42B3-4B38-A6B0-ACF78A860439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38" y="6207214"/>
            <a:ext cx="1246981" cy="28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2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50" r:id="rId4"/>
    <p:sldLayoutId id="2147483677" r:id="rId5"/>
    <p:sldLayoutId id="2147483678" r:id="rId6"/>
    <p:sldLayoutId id="2147483654" r:id="rId7"/>
    <p:sldLayoutId id="2147483671" r:id="rId8"/>
    <p:sldLayoutId id="2147483656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72" r:id="rId2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94000" indent="-198000" algn="l" defTabSz="685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98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90000" indent="-198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1188000" indent="-198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386000" indent="-198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84000" indent="-198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2000" indent="-198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73" userDrawn="1">
          <p15:clr>
            <a:srgbClr val="F26B43"/>
          </p15:clr>
        </p15:guide>
        <p15:guide id="2" orient="horz" pos="1104" userDrawn="1">
          <p15:clr>
            <a:srgbClr val="F26B43"/>
          </p15:clr>
        </p15:guide>
        <p15:guide id="3" orient="horz" pos="278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orient="horz" pos="4085" userDrawn="1">
          <p15:clr>
            <a:srgbClr val="F26B43"/>
          </p15:clr>
        </p15:guide>
        <p15:guide id="7" pos="317" userDrawn="1">
          <p15:clr>
            <a:srgbClr val="F26B43"/>
          </p15:clr>
        </p15:guide>
        <p15:guide id="8" pos="7355" userDrawn="1">
          <p15:clr>
            <a:srgbClr val="F26B43"/>
          </p15:clr>
        </p15:guide>
        <p15:guide id="9" orient="horz" pos="845" userDrawn="1">
          <p15:clr>
            <a:srgbClr val="F26B43"/>
          </p15:clr>
        </p15:guide>
        <p15:guide id="10" orient="horz" pos="717" userDrawn="1">
          <p15:clr>
            <a:srgbClr val="F26B43"/>
          </p15:clr>
        </p15:guide>
        <p15:guide id="11" orient="horz" pos="1230" userDrawn="1">
          <p15:clr>
            <a:srgbClr val="F26B43"/>
          </p15:clr>
        </p15:guide>
        <p15:guide id="12" orient="horz" pos="1489" userDrawn="1">
          <p15:clr>
            <a:srgbClr val="F26B43"/>
          </p15:clr>
        </p15:guide>
        <p15:guide id="13" pos="39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9DB20-1C18-4DB4-905B-02613316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1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601C7-B265-455B-8254-B3BA9BC80B65}"/>
              </a:ext>
            </a:extLst>
          </p:cNvPr>
          <p:cNvSpPr txBox="1"/>
          <p:nvPr/>
        </p:nvSpPr>
        <p:spPr>
          <a:xfrm>
            <a:off x="3060907" y="1179443"/>
            <a:ext cx="47436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600" b="1" dirty="0">
                <a:solidFill>
                  <a:srgbClr val="1D527F"/>
                </a:solidFill>
              </a:rPr>
              <a:t>42 %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C63C18-51AF-4F91-927F-632B342A7DB2}"/>
              </a:ext>
            </a:extLst>
          </p:cNvPr>
          <p:cNvSpPr/>
          <p:nvPr/>
        </p:nvSpPr>
        <p:spPr>
          <a:xfrm>
            <a:off x="3239303" y="3624470"/>
            <a:ext cx="4386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161614"/>
                </a:solidFill>
                <a:latin typeface="IntrumSans-Regular" panose="00000500000000000000" pitchFamily="50" charset="0"/>
              </a:rPr>
              <a:t>souhlasím</a:t>
            </a:r>
            <a:r>
              <a:rPr lang="en-US" dirty="0">
                <a:solidFill>
                  <a:srgbClr val="161614"/>
                </a:solidFill>
                <a:latin typeface="IntrumSans-Regular" panose="00000500000000000000" pitchFamily="50" charset="0"/>
              </a:rPr>
              <a:t> s </a:t>
            </a:r>
            <a:r>
              <a:rPr lang="en-US" dirty="0" err="1">
                <a:solidFill>
                  <a:srgbClr val="161614"/>
                </a:solidFill>
                <a:latin typeface="IntrumSans-Regular" panose="00000500000000000000" pitchFamily="50" charset="0"/>
              </a:rPr>
              <a:t>tvrzením</a:t>
            </a:r>
            <a:r>
              <a:rPr lang="en-US" dirty="0">
                <a:solidFill>
                  <a:srgbClr val="161614"/>
                </a:solidFill>
                <a:latin typeface="IntrumSans-Regular" panose="00000500000000000000" pitchFamily="50" charset="0"/>
              </a:rPr>
              <a:t> „</a:t>
            </a:r>
            <a:r>
              <a:rPr lang="en-US" b="1" dirty="0" err="1">
                <a:solidFill>
                  <a:srgbClr val="161614"/>
                </a:solidFill>
                <a:latin typeface="IntrumSans-Regular" panose="00000500000000000000" pitchFamily="50" charset="0"/>
              </a:rPr>
              <a:t>Můj</a:t>
            </a:r>
            <a:r>
              <a:rPr lang="en-US" b="1" dirty="0">
                <a:solidFill>
                  <a:srgbClr val="161614"/>
                </a:solidFill>
                <a:latin typeface="IntrumSans-Regular" panose="00000500000000000000" pitchFamily="50" charset="0"/>
              </a:rPr>
              <a:t> </a:t>
            </a:r>
            <a:r>
              <a:rPr lang="en-US" b="1" dirty="0" err="1">
                <a:solidFill>
                  <a:srgbClr val="161614"/>
                </a:solidFill>
                <a:latin typeface="IntrumSans-Regular" panose="00000500000000000000" pitchFamily="50" charset="0"/>
              </a:rPr>
              <a:t>zájem</a:t>
            </a:r>
            <a:r>
              <a:rPr lang="en-US" b="1" dirty="0">
                <a:solidFill>
                  <a:srgbClr val="161614"/>
                </a:solidFill>
                <a:latin typeface="IntrumSans-Regular" panose="00000500000000000000" pitchFamily="50" charset="0"/>
              </a:rPr>
              <a:t> o </a:t>
            </a:r>
            <a:r>
              <a:rPr lang="en-US" b="1" dirty="0" err="1">
                <a:solidFill>
                  <a:srgbClr val="161614"/>
                </a:solidFill>
                <a:latin typeface="IntrumSans-Regular" panose="00000500000000000000" pitchFamily="50" charset="0"/>
              </a:rPr>
              <a:t>udržitelnost</a:t>
            </a:r>
            <a:r>
              <a:rPr lang="en-US" b="1" dirty="0">
                <a:solidFill>
                  <a:srgbClr val="161614"/>
                </a:solidFill>
                <a:latin typeface="IntrumSans-Regular" panose="00000500000000000000" pitchFamily="50" charset="0"/>
              </a:rPr>
              <a:t> </a:t>
            </a:r>
            <a:r>
              <a:rPr lang="en-US" b="1" dirty="0" err="1">
                <a:solidFill>
                  <a:srgbClr val="161614"/>
                </a:solidFill>
                <a:latin typeface="IntrumSans-Regular" panose="00000500000000000000" pitchFamily="50" charset="0"/>
              </a:rPr>
              <a:t>mě</a:t>
            </a:r>
            <a:r>
              <a:rPr lang="en-US" b="1" dirty="0">
                <a:solidFill>
                  <a:srgbClr val="161614"/>
                </a:solidFill>
                <a:latin typeface="IntrumSans-Regular" panose="00000500000000000000" pitchFamily="50" charset="0"/>
              </a:rPr>
              <a:t> </a:t>
            </a:r>
            <a:r>
              <a:rPr lang="en-US" b="1" dirty="0" err="1">
                <a:solidFill>
                  <a:srgbClr val="161614"/>
                </a:solidFill>
                <a:latin typeface="IntrumSans-Regular" panose="00000500000000000000" pitchFamily="50" charset="0"/>
              </a:rPr>
              <a:t>motivoval</a:t>
            </a:r>
            <a:r>
              <a:rPr lang="en-US" b="1" dirty="0">
                <a:solidFill>
                  <a:srgbClr val="161614"/>
                </a:solidFill>
                <a:latin typeface="IntrumSans-Regular" panose="00000500000000000000" pitchFamily="50" charset="0"/>
              </a:rPr>
              <a:t>, </a:t>
            </a:r>
            <a:r>
              <a:rPr lang="en-US" b="1" dirty="0" err="1">
                <a:solidFill>
                  <a:srgbClr val="161614"/>
                </a:solidFill>
                <a:latin typeface="IntrumSans-Regular" panose="00000500000000000000" pitchFamily="50" charset="0"/>
              </a:rPr>
              <a:t>abych</a:t>
            </a:r>
            <a:r>
              <a:rPr lang="en-US" b="1" dirty="0">
                <a:solidFill>
                  <a:srgbClr val="161614"/>
                </a:solidFill>
                <a:latin typeface="IntrumSans-Regular" panose="00000500000000000000" pitchFamily="50" charset="0"/>
              </a:rPr>
              <a:t> </a:t>
            </a:r>
            <a:r>
              <a:rPr lang="en-US" b="1" dirty="0" err="1">
                <a:solidFill>
                  <a:srgbClr val="161614"/>
                </a:solidFill>
                <a:latin typeface="IntrumSans-Regular" panose="00000500000000000000" pitchFamily="50" charset="0"/>
              </a:rPr>
              <a:t>omezil</a:t>
            </a:r>
            <a:r>
              <a:rPr lang="en-US" b="1" dirty="0">
                <a:solidFill>
                  <a:srgbClr val="161614"/>
                </a:solidFill>
                <a:latin typeface="IntrumSans-Regular" panose="00000500000000000000" pitchFamily="50" charset="0"/>
              </a:rPr>
              <a:t> </a:t>
            </a:r>
            <a:r>
              <a:rPr lang="en-US" b="1" dirty="0" err="1">
                <a:solidFill>
                  <a:srgbClr val="161614"/>
                </a:solidFill>
                <a:latin typeface="IntrumSans-Regular" panose="00000500000000000000" pitchFamily="50" charset="0"/>
              </a:rPr>
              <a:t>své</a:t>
            </a:r>
            <a:r>
              <a:rPr lang="en-US" b="1" dirty="0">
                <a:solidFill>
                  <a:srgbClr val="161614"/>
                </a:solidFill>
                <a:latin typeface="IntrumSans-Regular" panose="00000500000000000000" pitchFamily="50" charset="0"/>
              </a:rPr>
              <a:t> </a:t>
            </a:r>
            <a:r>
              <a:rPr lang="en-US" b="1" dirty="0" err="1">
                <a:solidFill>
                  <a:srgbClr val="161614"/>
                </a:solidFill>
                <a:latin typeface="IntrumSans-Regular" panose="00000500000000000000" pitchFamily="50" charset="0"/>
              </a:rPr>
              <a:t>výdaje</a:t>
            </a:r>
            <a:r>
              <a:rPr lang="en-US" dirty="0">
                <a:solidFill>
                  <a:srgbClr val="161614"/>
                </a:solidFill>
                <a:latin typeface="IntrumSans-Regular" panose="00000500000000000000" pitchFamily="50" charset="0"/>
              </a:rPr>
              <a:t>“. 37% </a:t>
            </a:r>
            <a:r>
              <a:rPr lang="en-US" dirty="0" err="1">
                <a:solidFill>
                  <a:srgbClr val="161614"/>
                </a:solidFill>
                <a:latin typeface="IntrumSans-Regular" panose="00000500000000000000" pitchFamily="50" charset="0"/>
              </a:rPr>
              <a:t>souhlasí</a:t>
            </a:r>
            <a:r>
              <a:rPr lang="en-US" dirty="0">
                <a:solidFill>
                  <a:srgbClr val="161614"/>
                </a:solidFill>
                <a:latin typeface="IntrumSans-Regular" panose="00000500000000000000" pitchFamily="50" charset="0"/>
              </a:rPr>
              <a:t> </a:t>
            </a:r>
            <a:r>
              <a:rPr lang="en-US" dirty="0" err="1">
                <a:solidFill>
                  <a:srgbClr val="161614"/>
                </a:solidFill>
                <a:latin typeface="IntrumSans-Regular" panose="00000500000000000000" pitchFamily="50" charset="0"/>
              </a:rPr>
              <a:t>ani</a:t>
            </a:r>
            <a:r>
              <a:rPr lang="en-US" dirty="0">
                <a:solidFill>
                  <a:srgbClr val="161614"/>
                </a:solidFill>
                <a:latin typeface="IntrumSans-Regular" panose="00000500000000000000" pitchFamily="50" charset="0"/>
              </a:rPr>
              <a:t> </a:t>
            </a:r>
            <a:r>
              <a:rPr lang="en-US" dirty="0" err="1">
                <a:solidFill>
                  <a:srgbClr val="161614"/>
                </a:solidFill>
                <a:latin typeface="IntrumSans-Regular" panose="00000500000000000000" pitchFamily="50" charset="0"/>
              </a:rPr>
              <a:t>nesouhlasí</a:t>
            </a:r>
            <a:r>
              <a:rPr lang="en-US" dirty="0">
                <a:solidFill>
                  <a:srgbClr val="161614"/>
                </a:solidFill>
                <a:latin typeface="IntrumSans-Regular" panose="00000500000000000000" pitchFamily="50" charset="0"/>
              </a:rPr>
              <a:t> a 21% </a:t>
            </a:r>
            <a:r>
              <a:rPr lang="en-US" dirty="0" err="1">
                <a:solidFill>
                  <a:srgbClr val="161614"/>
                </a:solidFill>
                <a:latin typeface="IntrumSans-Regular" panose="00000500000000000000" pitchFamily="50" charset="0"/>
              </a:rPr>
              <a:t>nesouhlasí</a:t>
            </a:r>
            <a:r>
              <a:rPr lang="en-US" dirty="0">
                <a:solidFill>
                  <a:srgbClr val="161614"/>
                </a:solidFill>
                <a:latin typeface="IntrumSans-Regular" panose="00000500000000000000" pitchFamily="50" charset="0"/>
              </a:rPr>
              <a:t>.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73F928-C22C-47B3-B49C-373C80642F26}"/>
              </a:ext>
            </a:extLst>
          </p:cNvPr>
          <p:cNvSpPr/>
          <p:nvPr/>
        </p:nvSpPr>
        <p:spPr>
          <a:xfrm>
            <a:off x="7626117" y="4948366"/>
            <a:ext cx="9717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 smtClean="0">
                <a:solidFill>
                  <a:srgbClr val="161614"/>
                </a:solidFill>
                <a:latin typeface="IntrumSans-Regular" panose="00000500000000000000" pitchFamily="50" charset="0"/>
              </a:rPr>
              <a:t>Zdroj</a:t>
            </a:r>
            <a:r>
              <a:rPr lang="en-US" sz="1100" dirty="0" smtClean="0">
                <a:solidFill>
                  <a:srgbClr val="161614"/>
                </a:solidFill>
                <a:latin typeface="IntrumSans-Regular" panose="00000500000000000000" pitchFamily="50" charset="0"/>
              </a:rPr>
              <a:t>: </a:t>
            </a:r>
            <a:r>
              <a:rPr lang="en-US" sz="1100" dirty="0">
                <a:solidFill>
                  <a:srgbClr val="161614"/>
                </a:solidFill>
                <a:latin typeface="IntrumSans-Regular" panose="00000500000000000000" pitchFamily="50" charset="0"/>
              </a:rPr>
              <a:t>Intrum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775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35A7B6-93F9-496A-A0FC-858FBB00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6379" y="6488703"/>
            <a:ext cx="324000" cy="180000"/>
          </a:xfrm>
        </p:spPr>
        <p:txBody>
          <a:bodyPr/>
          <a:lstStyle/>
          <a:p>
            <a:fld id="{0B1617BE-BA58-4B59-88D5-A8C7B239E913}" type="slidenum">
              <a:rPr lang="en-GB" smtClean="0"/>
              <a:t>2</a:t>
            </a:fld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7584E0D-52AA-4160-B5B3-4CBBD8B4C58D}"/>
              </a:ext>
            </a:extLst>
          </p:cNvPr>
          <p:cNvSpPr/>
          <p:nvPr/>
        </p:nvSpPr>
        <p:spPr>
          <a:xfrm>
            <a:off x="300266" y="5957943"/>
            <a:ext cx="11450564" cy="899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0B257A-5B03-4C32-B84B-E267E76F6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4" y="493369"/>
            <a:ext cx="11172825" cy="696913"/>
          </a:xfrm>
        </p:spPr>
        <p:txBody>
          <a:bodyPr/>
          <a:lstStyle/>
          <a:p>
            <a:r>
              <a:rPr lang="en-US" sz="2400" dirty="0" err="1">
                <a:solidFill>
                  <a:srgbClr val="161614"/>
                </a:solidFill>
                <a:latin typeface="IntrumSans-Regular" panose="00000500000000000000" pitchFamily="50" charset="0"/>
              </a:rPr>
              <a:t>Můj</a:t>
            </a:r>
            <a:r>
              <a:rPr lang="en-US" sz="2400" dirty="0">
                <a:solidFill>
                  <a:srgbClr val="161614"/>
                </a:solidFill>
                <a:latin typeface="IntrumSans-Regular" panose="00000500000000000000" pitchFamily="50" charset="0"/>
              </a:rPr>
              <a:t> </a:t>
            </a:r>
            <a:r>
              <a:rPr lang="en-US" sz="2400" dirty="0" err="1">
                <a:solidFill>
                  <a:srgbClr val="161614"/>
                </a:solidFill>
                <a:latin typeface="IntrumSans-Regular" panose="00000500000000000000" pitchFamily="50" charset="0"/>
              </a:rPr>
              <a:t>zájem</a:t>
            </a:r>
            <a:r>
              <a:rPr lang="en-US" sz="2400" dirty="0">
                <a:solidFill>
                  <a:srgbClr val="161614"/>
                </a:solidFill>
                <a:latin typeface="IntrumSans-Regular" panose="00000500000000000000" pitchFamily="50" charset="0"/>
              </a:rPr>
              <a:t> o </a:t>
            </a:r>
            <a:r>
              <a:rPr lang="en-US" sz="2400" dirty="0" err="1">
                <a:solidFill>
                  <a:srgbClr val="161614"/>
                </a:solidFill>
                <a:latin typeface="IntrumSans-Regular" panose="00000500000000000000" pitchFamily="50" charset="0"/>
              </a:rPr>
              <a:t>udržitelnost</a:t>
            </a:r>
            <a:r>
              <a:rPr lang="en-US" sz="2400" dirty="0">
                <a:solidFill>
                  <a:srgbClr val="161614"/>
                </a:solidFill>
                <a:latin typeface="IntrumSans-Regular" panose="00000500000000000000" pitchFamily="50" charset="0"/>
              </a:rPr>
              <a:t> </a:t>
            </a:r>
            <a:r>
              <a:rPr lang="en-US" sz="2400" dirty="0" err="1">
                <a:solidFill>
                  <a:srgbClr val="161614"/>
                </a:solidFill>
                <a:latin typeface="IntrumSans-Regular" panose="00000500000000000000" pitchFamily="50" charset="0"/>
              </a:rPr>
              <a:t>mě</a:t>
            </a:r>
            <a:r>
              <a:rPr lang="en-US" sz="2400" dirty="0">
                <a:solidFill>
                  <a:srgbClr val="161614"/>
                </a:solidFill>
                <a:latin typeface="IntrumSans-Regular" panose="00000500000000000000" pitchFamily="50" charset="0"/>
              </a:rPr>
              <a:t> </a:t>
            </a:r>
            <a:r>
              <a:rPr lang="en-US" sz="2400" dirty="0" err="1">
                <a:solidFill>
                  <a:srgbClr val="161614"/>
                </a:solidFill>
                <a:latin typeface="IntrumSans-Regular" panose="00000500000000000000" pitchFamily="50" charset="0"/>
              </a:rPr>
              <a:t>motivoval</a:t>
            </a:r>
            <a:r>
              <a:rPr lang="en-US" sz="2400" dirty="0">
                <a:solidFill>
                  <a:srgbClr val="161614"/>
                </a:solidFill>
                <a:latin typeface="IntrumSans-Regular" panose="00000500000000000000" pitchFamily="50" charset="0"/>
              </a:rPr>
              <a:t>, </a:t>
            </a:r>
            <a:r>
              <a:rPr lang="en-US" sz="2400" dirty="0" err="1">
                <a:solidFill>
                  <a:srgbClr val="161614"/>
                </a:solidFill>
                <a:latin typeface="IntrumSans-Regular" panose="00000500000000000000" pitchFamily="50" charset="0"/>
              </a:rPr>
              <a:t>abych</a:t>
            </a:r>
            <a:r>
              <a:rPr lang="en-US" sz="2400" dirty="0">
                <a:solidFill>
                  <a:srgbClr val="161614"/>
                </a:solidFill>
                <a:latin typeface="IntrumSans-Regular" panose="00000500000000000000" pitchFamily="50" charset="0"/>
              </a:rPr>
              <a:t> </a:t>
            </a:r>
            <a:r>
              <a:rPr lang="en-US" sz="2400" dirty="0" err="1">
                <a:solidFill>
                  <a:srgbClr val="161614"/>
                </a:solidFill>
                <a:latin typeface="IntrumSans-Regular" panose="00000500000000000000" pitchFamily="50" charset="0"/>
              </a:rPr>
              <a:t>omezil</a:t>
            </a:r>
            <a:r>
              <a:rPr lang="en-US" sz="2400" dirty="0">
                <a:solidFill>
                  <a:srgbClr val="161614"/>
                </a:solidFill>
                <a:latin typeface="IntrumSans-Regular" panose="00000500000000000000" pitchFamily="50" charset="0"/>
              </a:rPr>
              <a:t> </a:t>
            </a:r>
            <a:r>
              <a:rPr lang="en-US" sz="2400" dirty="0" err="1">
                <a:solidFill>
                  <a:srgbClr val="161614"/>
                </a:solidFill>
                <a:latin typeface="IntrumSans-Regular" panose="00000500000000000000" pitchFamily="50" charset="0"/>
              </a:rPr>
              <a:t>své</a:t>
            </a:r>
            <a:r>
              <a:rPr lang="en-US" sz="2400" dirty="0">
                <a:solidFill>
                  <a:srgbClr val="161614"/>
                </a:solidFill>
                <a:latin typeface="IntrumSans-Regular" panose="00000500000000000000" pitchFamily="50" charset="0"/>
              </a:rPr>
              <a:t> </a:t>
            </a:r>
            <a:r>
              <a:rPr lang="en-US" sz="2400" dirty="0" err="1">
                <a:solidFill>
                  <a:srgbClr val="161614"/>
                </a:solidFill>
                <a:latin typeface="IntrumSans-Regular" panose="00000500000000000000" pitchFamily="50" charset="0"/>
              </a:rPr>
              <a:t>výdaje</a:t>
            </a:r>
            <a:endParaRPr lang="en-US" sz="2400" b="0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B8DA87-1EBC-4F17-8001-ADDEE6BAA0E6}"/>
              </a:ext>
            </a:extLst>
          </p:cNvPr>
          <p:cNvSpPr/>
          <p:nvPr/>
        </p:nvSpPr>
        <p:spPr>
          <a:xfrm>
            <a:off x="10617267" y="6233826"/>
            <a:ext cx="9717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 smtClean="0">
                <a:solidFill>
                  <a:srgbClr val="161614"/>
                </a:solidFill>
                <a:latin typeface="IntrumSans-Regular" panose="00000500000000000000" pitchFamily="50" charset="0"/>
              </a:rPr>
              <a:t>Zdroj</a:t>
            </a:r>
            <a:r>
              <a:rPr lang="en-US" sz="1100" dirty="0" smtClean="0">
                <a:solidFill>
                  <a:srgbClr val="161614"/>
                </a:solidFill>
                <a:latin typeface="IntrumSans-Regular" panose="00000500000000000000" pitchFamily="50" charset="0"/>
              </a:rPr>
              <a:t>: </a:t>
            </a:r>
            <a:r>
              <a:rPr lang="en-US" sz="1100" dirty="0">
                <a:solidFill>
                  <a:srgbClr val="161614"/>
                </a:solidFill>
                <a:latin typeface="IntrumSans-Regular" panose="00000500000000000000" pitchFamily="50" charset="0"/>
              </a:rPr>
              <a:t>Intrum</a:t>
            </a:r>
            <a:endParaRPr lang="en-US" sz="320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927A965-76BC-46D0-99D0-B2E45EE5FFDC}"/>
              </a:ext>
            </a:extLst>
          </p:cNvPr>
          <p:cNvCxnSpPr>
            <a:cxnSpLocks/>
          </p:cNvCxnSpPr>
          <p:nvPr/>
        </p:nvCxnSpPr>
        <p:spPr>
          <a:xfrm flipV="1">
            <a:off x="507554" y="1057937"/>
            <a:ext cx="1084882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2C2EBED8-DAA2-481A-81D8-9279C4BD4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7552113"/>
              </p:ext>
            </p:extLst>
          </p:nvPr>
        </p:nvGraphicFramePr>
        <p:xfrm>
          <a:off x="370718" y="1136608"/>
          <a:ext cx="11309661" cy="509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82314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Intrum Nya färgerna">
      <a:dk1>
        <a:sysClr val="windowText" lastClr="000000"/>
      </a:dk1>
      <a:lt1>
        <a:sysClr val="window" lastClr="FFFFFF"/>
      </a:lt1>
      <a:dk2>
        <a:srgbClr val="7C7A7A"/>
      </a:dk2>
      <a:lt2>
        <a:srgbClr val="FFFFFF"/>
      </a:lt2>
      <a:accent1>
        <a:srgbClr val="7C7A7A"/>
      </a:accent1>
      <a:accent2>
        <a:srgbClr val="674E74"/>
      </a:accent2>
      <a:accent3>
        <a:srgbClr val="35707F"/>
      </a:accent3>
      <a:accent4>
        <a:srgbClr val="9E366B"/>
      </a:accent4>
      <a:accent5>
        <a:srgbClr val="29577E"/>
      </a:accent5>
      <a:accent6>
        <a:srgbClr val="3DA8AA"/>
      </a:accent6>
      <a:hlink>
        <a:srgbClr val="0563C1"/>
      </a:hlink>
      <a:folHlink>
        <a:srgbClr val="954F72"/>
      </a:folHlink>
    </a:clrScheme>
    <a:fontScheme name="Intrum Sans">
      <a:majorFont>
        <a:latin typeface="Intrum Sans"/>
        <a:ea typeface=""/>
        <a:cs typeface=""/>
      </a:majorFont>
      <a:minorFont>
        <a:latin typeface="Intru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Light Gray">
      <a:srgbClr val="DBD7D2"/>
    </a:custClr>
    <a:custClr name="Light Purple">
      <a:srgbClr val="EDD0E1"/>
    </a:custClr>
    <a:custClr name="Light Petrol">
      <a:srgbClr val="C7E4E2"/>
    </a:custClr>
    <a:custClr name="Light Red">
      <a:srgbClr val="FBCFC9"/>
    </a:custClr>
    <a:custClr name="Light Blue">
      <a:srgbClr val="BFE2F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rey">
      <a:srgbClr val="ABA8A6"/>
    </a:custClr>
    <a:custClr name="Purple">
      <a:srgbClr val="8E5C96"/>
    </a:custClr>
    <a:custClr name="Petrol">
      <a:srgbClr val="00A0A6"/>
    </a:custClr>
    <a:custClr name="Red">
      <a:srgbClr val="EA4278"/>
    </a:custClr>
    <a:custClr name="Blue">
      <a:srgbClr val="007CC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Gray">
      <a:srgbClr val="7C7A7A"/>
    </a:custClr>
    <a:custClr name="Dark Purple">
      <a:srgbClr val="634274"/>
    </a:custClr>
    <a:custClr name="Dark Petrol">
      <a:srgbClr val="005969"/>
    </a:custClr>
    <a:custClr name="Dark Red">
      <a:srgbClr val="993062"/>
    </a:custClr>
    <a:custClr name="Dark Blue">
      <a:srgbClr val="1D527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16x9 Intrum Sans.potx" id="{36F1DAC4-7196-4D35-9D16-F8B9DC13CB58}" vid="{C32E8FF4-ACB3-4902-BF66-BD427D08C162}"/>
    </a:ext>
  </a:extLst>
</a:theme>
</file>

<file path=ppt/theme/theme2.xml><?xml version="1.0" encoding="utf-8"?>
<a:theme xmlns:a="http://schemas.openxmlformats.org/drawingml/2006/main" name="Default">
  <a:themeElements>
    <a:clrScheme name="Intrum Ny">
      <a:dk1>
        <a:sysClr val="windowText" lastClr="000000"/>
      </a:dk1>
      <a:lt1>
        <a:sysClr val="window" lastClr="FFFFFF"/>
      </a:lt1>
      <a:dk2>
        <a:srgbClr val="7C7A7A"/>
      </a:dk2>
      <a:lt2>
        <a:srgbClr val="FFFFFF"/>
      </a:lt2>
      <a:accent1>
        <a:srgbClr val="7C7A7A"/>
      </a:accent1>
      <a:accent2>
        <a:srgbClr val="674E74"/>
      </a:accent2>
      <a:accent3>
        <a:srgbClr val="35707F"/>
      </a:accent3>
      <a:accent4>
        <a:srgbClr val="9E366B"/>
      </a:accent4>
      <a:accent5>
        <a:srgbClr val="29577E"/>
      </a:accent5>
      <a:accent6>
        <a:srgbClr val="D5003D"/>
      </a:accent6>
      <a:hlink>
        <a:srgbClr val="0563C1"/>
      </a:hlink>
      <a:folHlink>
        <a:srgbClr val="954F72"/>
      </a:folHlink>
    </a:clrScheme>
    <a:fontScheme name="Intrum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ght Gray">
      <a:srgbClr val="DBD7D2"/>
    </a:custClr>
    <a:custClr name="Light Purple">
      <a:srgbClr val="EDD0E1"/>
    </a:custClr>
    <a:custClr name="Light Petrol">
      <a:srgbClr val="C7E4E2"/>
    </a:custClr>
    <a:custClr name="Light Red">
      <a:srgbClr val="FBCFC9"/>
    </a:custClr>
    <a:custClr name="Light Blue">
      <a:srgbClr val="BFE2F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rey">
      <a:srgbClr val="ABA8A6"/>
    </a:custClr>
    <a:custClr name="Purple">
      <a:srgbClr val="8E5C96"/>
    </a:custClr>
    <a:custClr name="Petrol">
      <a:srgbClr val="00A0A6"/>
    </a:custClr>
    <a:custClr name="Red">
      <a:srgbClr val="EA4278"/>
    </a:custClr>
    <a:custClr name="Blue">
      <a:srgbClr val="007CC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Gray">
      <a:srgbClr val="7C7A7A"/>
    </a:custClr>
    <a:custClr name="Dark Purple">
      <a:srgbClr val="634274"/>
    </a:custClr>
    <a:custClr name="Dark Petrol">
      <a:srgbClr val="005969"/>
    </a:custClr>
    <a:custClr name="Dark Red">
      <a:srgbClr val="993062"/>
    </a:custClr>
    <a:custClr name="Dark Blue">
      <a:srgbClr val="1D527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efault" id="{C87DB9DA-02A5-4140-BC65-5F528FB97C53}" vid="{F1766795-0814-4FFD-B318-26DA62B63690}"/>
    </a:ext>
  </a:extLst>
</a:theme>
</file>

<file path=ppt/theme/theme3.xml><?xml version="1.0" encoding="utf-8"?>
<a:theme xmlns:a="http://schemas.openxmlformats.org/drawingml/2006/main" name="Default">
  <a:themeElements>
    <a:clrScheme name="Intrum Ny">
      <a:dk1>
        <a:sysClr val="windowText" lastClr="000000"/>
      </a:dk1>
      <a:lt1>
        <a:sysClr val="window" lastClr="FFFFFF"/>
      </a:lt1>
      <a:dk2>
        <a:srgbClr val="7C7A7A"/>
      </a:dk2>
      <a:lt2>
        <a:srgbClr val="FFFFFF"/>
      </a:lt2>
      <a:accent1>
        <a:srgbClr val="7C7A7A"/>
      </a:accent1>
      <a:accent2>
        <a:srgbClr val="674E74"/>
      </a:accent2>
      <a:accent3>
        <a:srgbClr val="35707F"/>
      </a:accent3>
      <a:accent4>
        <a:srgbClr val="9E366B"/>
      </a:accent4>
      <a:accent5>
        <a:srgbClr val="29577E"/>
      </a:accent5>
      <a:accent6>
        <a:srgbClr val="D5003D"/>
      </a:accent6>
      <a:hlink>
        <a:srgbClr val="0563C1"/>
      </a:hlink>
      <a:folHlink>
        <a:srgbClr val="954F72"/>
      </a:folHlink>
    </a:clrScheme>
    <a:fontScheme name="Intrum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ght Gray">
      <a:srgbClr val="DBD7D2"/>
    </a:custClr>
    <a:custClr name="Light Purple">
      <a:srgbClr val="EDD0E1"/>
    </a:custClr>
    <a:custClr name="Light Petrol">
      <a:srgbClr val="C7E4E2"/>
    </a:custClr>
    <a:custClr name="Light Red">
      <a:srgbClr val="FBCFC9"/>
    </a:custClr>
    <a:custClr name="Light Blue">
      <a:srgbClr val="BFE2F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rey">
      <a:srgbClr val="ABA8A6"/>
    </a:custClr>
    <a:custClr name="Purple">
      <a:srgbClr val="8E5C96"/>
    </a:custClr>
    <a:custClr name="Petrol">
      <a:srgbClr val="00A0A6"/>
    </a:custClr>
    <a:custClr name="Red">
      <a:srgbClr val="EA4278"/>
    </a:custClr>
    <a:custClr name="Blue">
      <a:srgbClr val="007CC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Gray">
      <a:srgbClr val="7C7A7A"/>
    </a:custClr>
    <a:custClr name="Dark Purple">
      <a:srgbClr val="634274"/>
    </a:custClr>
    <a:custClr name="Dark Petrol">
      <a:srgbClr val="005969"/>
    </a:custClr>
    <a:custClr name="Dark Red">
      <a:srgbClr val="993062"/>
    </a:custClr>
    <a:custClr name="Dark Blue">
      <a:srgbClr val="1D527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efault" id="{C87DB9DA-02A5-4140-BC65-5F528FB97C53}" vid="{F1766795-0814-4FFD-B318-26DA62B636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 Intrum Sans</Template>
  <TotalTime>0</TotalTime>
  <Words>47</Words>
  <Application>Microsoft Office PowerPoint</Application>
  <PresentationFormat>Širokoúhlá obrazovka</PresentationFormat>
  <Paragraphs>7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7" baseType="lpstr">
      <vt:lpstr>Arial</vt:lpstr>
      <vt:lpstr>Intrum Sans</vt:lpstr>
      <vt:lpstr>Intrum Sans Medium</vt:lpstr>
      <vt:lpstr>IntrumSans-Regular</vt:lpstr>
      <vt:lpstr>Default</vt:lpstr>
      <vt:lpstr>Prezentace aplikace PowerPoint</vt:lpstr>
      <vt:lpstr>Můj zájem o udržitelnost mě motivoval, abych omezil své výdaje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Marte Bryngård Gran</dc:creator>
  <cp:lastModifiedBy>Marie Jirková</cp:lastModifiedBy>
  <cp:revision>13</cp:revision>
  <cp:lastPrinted>2017-05-08T11:48:36Z</cp:lastPrinted>
  <dcterms:created xsi:type="dcterms:W3CDTF">2019-10-25T10:24:14Z</dcterms:created>
  <dcterms:modified xsi:type="dcterms:W3CDTF">2019-11-26T07:34:27Z</dcterms:modified>
</cp:coreProperties>
</file>